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308" r:id="rId6"/>
    <p:sldId id="309" r:id="rId7"/>
    <p:sldId id="262" r:id="rId8"/>
    <p:sldId id="310" r:id="rId9"/>
    <p:sldId id="287" r:id="rId10"/>
    <p:sldId id="263" r:id="rId11"/>
    <p:sldId id="264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59"/>
            <p14:sldId id="308"/>
            <p14:sldId id="309"/>
            <p14:sldId id="262"/>
            <p14:sldId id="310"/>
            <p14:sldId id="287"/>
            <p14:sldId id="263"/>
            <p14:sldId id="264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a Aparta" userId="S::l.aparta@lcdnikp.elodz.edu.pl::34305675-a844-4679-a0cc-e59c76cfb0b4" providerId="AD" clId="Web-{B7B26035-CC23-40AD-A901-2FA3F2A32B94}"/>
    <pc:docChg chg="addSld delSld modSld modSection">
      <pc:chgData name="Lidia Aparta" userId="S::l.aparta@lcdnikp.elodz.edu.pl::34305675-a844-4679-a0cc-e59c76cfb0b4" providerId="AD" clId="Web-{B7B26035-CC23-40AD-A901-2FA3F2A32B94}" dt="2019-01-20T18:49:27.729" v="159" actId="14100"/>
      <pc:docMkLst>
        <pc:docMk/>
      </pc:docMkLst>
      <pc:sldChg chg="modSp">
        <pc:chgData name="Lidia Aparta" userId="S::l.aparta@lcdnikp.elodz.edu.pl::34305675-a844-4679-a0cc-e59c76cfb0b4" providerId="AD" clId="Web-{B7B26035-CC23-40AD-A901-2FA3F2A32B94}" dt="2019-01-20T18:40:14.278" v="2" actId="20577"/>
        <pc:sldMkLst>
          <pc:docMk/>
          <pc:sldMk cId="1821661384" sldId="257"/>
        </pc:sldMkLst>
        <pc:spChg chg="mod">
          <ac:chgData name="Lidia Aparta" userId="S::l.aparta@lcdnikp.elodz.edu.pl::34305675-a844-4679-a0cc-e59c76cfb0b4" providerId="AD" clId="Web-{B7B26035-CC23-40AD-A901-2FA3F2A32B94}" dt="2019-01-20T18:40:14.278" v="2" actId="20577"/>
          <ac:spMkLst>
            <pc:docMk/>
            <pc:sldMk cId="1821661384" sldId="257"/>
            <ac:spMk id="3" creationId="{08B268EA-0372-4F13-8D56-A9B6B3AF8D9C}"/>
          </ac:spMkLst>
        </pc:spChg>
      </pc:sldChg>
      <pc:sldChg chg="modSp">
        <pc:chgData name="Lidia Aparta" userId="S::l.aparta@lcdnikp.elodz.edu.pl::34305675-a844-4679-a0cc-e59c76cfb0b4" providerId="AD" clId="Web-{B7B26035-CC23-40AD-A901-2FA3F2A32B94}" dt="2019-01-20T18:40:25.152" v="7" actId="1076"/>
        <pc:sldMkLst>
          <pc:docMk/>
          <pc:sldMk cId="3208695573" sldId="258"/>
        </pc:sldMkLst>
        <pc:picChg chg="mod">
          <ac:chgData name="Lidia Aparta" userId="S::l.aparta@lcdnikp.elodz.edu.pl::34305675-a844-4679-a0cc-e59c76cfb0b4" providerId="AD" clId="Web-{B7B26035-CC23-40AD-A901-2FA3F2A32B94}" dt="2019-01-20T18:40:25.152" v="7" actId="1076"/>
          <ac:picMkLst>
            <pc:docMk/>
            <pc:sldMk cId="3208695573" sldId="258"/>
            <ac:picMk id="5" creationId="{00000000-0000-0000-0000-000000000000}"/>
          </ac:picMkLst>
        </pc:picChg>
      </pc:sldChg>
      <pc:sldChg chg="modSp">
        <pc:chgData name="Lidia Aparta" userId="S::l.aparta@lcdnikp.elodz.edu.pl::34305675-a844-4679-a0cc-e59c76cfb0b4" providerId="AD" clId="Web-{B7B26035-CC23-40AD-A901-2FA3F2A32B94}" dt="2019-01-20T18:41:17.683" v="8" actId="14100"/>
        <pc:sldMkLst>
          <pc:docMk/>
          <pc:sldMk cId="915539076" sldId="263"/>
        </pc:sldMkLst>
        <pc:picChg chg="mod">
          <ac:chgData name="Lidia Aparta" userId="S::l.aparta@lcdnikp.elodz.edu.pl::34305675-a844-4679-a0cc-e59c76cfb0b4" providerId="AD" clId="Web-{B7B26035-CC23-40AD-A901-2FA3F2A32B94}" dt="2019-01-20T18:41:17.683" v="8" actId="14100"/>
          <ac:picMkLst>
            <pc:docMk/>
            <pc:sldMk cId="915539076" sldId="263"/>
            <ac:picMk id="5" creationId="{00000000-0000-0000-0000-000000000000}"/>
          </ac:picMkLst>
        </pc:picChg>
      </pc:sldChg>
      <pc:sldChg chg="addSp delSp modSp">
        <pc:chgData name="Lidia Aparta" userId="S::l.aparta@lcdnikp.elodz.edu.pl::34305675-a844-4679-a0cc-e59c76cfb0b4" providerId="AD" clId="Web-{B7B26035-CC23-40AD-A901-2FA3F2A32B94}" dt="2019-01-20T18:43:45.449" v="31" actId="14100"/>
        <pc:sldMkLst>
          <pc:docMk/>
          <pc:sldMk cId="1787308269" sldId="269"/>
        </pc:sldMkLst>
        <pc:spChg chg="del mod">
          <ac:chgData name="Lidia Aparta" userId="S::l.aparta@lcdnikp.elodz.edu.pl::34305675-a844-4679-a0cc-e59c76cfb0b4" providerId="AD" clId="Web-{B7B26035-CC23-40AD-A901-2FA3F2A32B94}" dt="2019-01-20T18:42:58.808" v="16"/>
          <ac:spMkLst>
            <pc:docMk/>
            <pc:sldMk cId="1787308269" sldId="269"/>
            <ac:spMk id="3" creationId="{00000000-0000-0000-0000-000000000000}"/>
          </ac:spMkLst>
        </pc:spChg>
        <pc:spChg chg="mod">
          <ac:chgData name="Lidia Aparta" userId="S::l.aparta@lcdnikp.elodz.edu.pl::34305675-a844-4679-a0cc-e59c76cfb0b4" providerId="AD" clId="Web-{B7B26035-CC23-40AD-A901-2FA3F2A32B94}" dt="2019-01-20T18:43:40.793" v="30" actId="1076"/>
          <ac:spMkLst>
            <pc:docMk/>
            <pc:sldMk cId="1787308269" sldId="269"/>
            <ac:spMk id="6" creationId="{00000000-0000-0000-0000-000000000000}"/>
          </ac:spMkLst>
        </pc:spChg>
        <pc:spChg chg="add del mod">
          <ac:chgData name="Lidia Aparta" userId="S::l.aparta@lcdnikp.elodz.edu.pl::34305675-a844-4679-a0cc-e59c76cfb0b4" providerId="AD" clId="Web-{B7B26035-CC23-40AD-A901-2FA3F2A32B94}" dt="2019-01-20T18:43:22.527" v="21"/>
          <ac:spMkLst>
            <pc:docMk/>
            <pc:sldMk cId="1787308269" sldId="269"/>
            <ac:spMk id="8" creationId="{4F114A50-3FDC-4CF9-B4EA-E90E7D53C9C6}"/>
          </ac:spMkLst>
        </pc:spChg>
        <pc:picChg chg="mod">
          <ac:chgData name="Lidia Aparta" userId="S::l.aparta@lcdnikp.elodz.edu.pl::34305675-a844-4679-a0cc-e59c76cfb0b4" providerId="AD" clId="Web-{B7B26035-CC23-40AD-A901-2FA3F2A32B94}" dt="2019-01-20T18:43:45.449" v="31" actId="14100"/>
          <ac:picMkLst>
            <pc:docMk/>
            <pc:sldMk cId="1787308269" sldId="269"/>
            <ac:picMk id="5" creationId="{00000000-0000-0000-0000-000000000000}"/>
          </ac:picMkLst>
        </pc:picChg>
      </pc:sldChg>
      <pc:sldChg chg="modSp">
        <pc:chgData name="Lidia Aparta" userId="S::l.aparta@lcdnikp.elodz.edu.pl::34305675-a844-4679-a0cc-e59c76cfb0b4" providerId="AD" clId="Web-{B7B26035-CC23-40AD-A901-2FA3F2A32B94}" dt="2019-01-20T18:45:07.011" v="90" actId="20577"/>
        <pc:sldMkLst>
          <pc:docMk/>
          <pc:sldMk cId="3677297274" sldId="270"/>
        </pc:sldMkLst>
        <pc:spChg chg="mod">
          <ac:chgData name="Lidia Aparta" userId="S::l.aparta@lcdnikp.elodz.edu.pl::34305675-a844-4679-a0cc-e59c76cfb0b4" providerId="AD" clId="Web-{B7B26035-CC23-40AD-A901-2FA3F2A32B94}" dt="2019-01-20T18:45:07.011" v="90" actId="20577"/>
          <ac:spMkLst>
            <pc:docMk/>
            <pc:sldMk cId="3677297274" sldId="270"/>
            <ac:spMk id="3" creationId="{00000000-0000-0000-0000-000000000000}"/>
          </ac:spMkLst>
        </pc:spChg>
      </pc:sldChg>
      <pc:sldChg chg="add del">
        <pc:chgData name="Lidia Aparta" userId="S::l.aparta@lcdnikp.elodz.edu.pl::34305675-a844-4679-a0cc-e59c76cfb0b4" providerId="AD" clId="Web-{B7B26035-CC23-40AD-A901-2FA3F2A32B94}" dt="2019-01-20T18:47:40.292" v="101"/>
        <pc:sldMkLst>
          <pc:docMk/>
          <pc:sldMk cId="3034488843" sldId="271"/>
        </pc:sldMkLst>
      </pc:sldChg>
      <pc:sldChg chg="add del">
        <pc:chgData name="Lidia Aparta" userId="S::l.aparta@lcdnikp.elodz.edu.pl::34305675-a844-4679-a0cc-e59c76cfb0b4" providerId="AD" clId="Web-{B7B26035-CC23-40AD-A901-2FA3F2A32B94}" dt="2019-01-20T18:48:04.339" v="102"/>
        <pc:sldMkLst>
          <pc:docMk/>
          <pc:sldMk cId="3534230622" sldId="272"/>
        </pc:sldMkLst>
      </pc:sldChg>
      <pc:sldChg chg="add del">
        <pc:chgData name="Lidia Aparta" userId="S::l.aparta@lcdnikp.elodz.edu.pl::34305675-a844-4679-a0cc-e59c76cfb0b4" providerId="AD" clId="Web-{B7B26035-CC23-40AD-A901-2FA3F2A32B94}" dt="2019-01-20T18:47:36.589" v="100"/>
        <pc:sldMkLst>
          <pc:docMk/>
          <pc:sldMk cId="3456633549" sldId="273"/>
        </pc:sldMkLst>
      </pc:sldChg>
      <pc:sldChg chg="modSp add del">
        <pc:chgData name="Lidia Aparta" userId="S::l.aparta@lcdnikp.elodz.edu.pl::34305675-a844-4679-a0cc-e59c76cfb0b4" providerId="AD" clId="Web-{B7B26035-CC23-40AD-A901-2FA3F2A32B94}" dt="2019-01-20T18:49:27.729" v="159" actId="14100"/>
        <pc:sldMkLst>
          <pc:docMk/>
          <pc:sldMk cId="1130509526" sldId="274"/>
        </pc:sldMkLst>
        <pc:spChg chg="mod">
          <ac:chgData name="Lidia Aparta" userId="S::l.aparta@lcdnikp.elodz.edu.pl::34305675-a844-4679-a0cc-e59c76cfb0b4" providerId="AD" clId="Web-{B7B26035-CC23-40AD-A901-2FA3F2A32B94}" dt="2019-01-20T18:49:22.886" v="157" actId="1076"/>
          <ac:spMkLst>
            <pc:docMk/>
            <pc:sldMk cId="1130509526" sldId="274"/>
            <ac:spMk id="3" creationId="{00000000-0000-0000-0000-000000000000}"/>
          </ac:spMkLst>
        </pc:spChg>
        <pc:picChg chg="mod">
          <ac:chgData name="Lidia Aparta" userId="S::l.aparta@lcdnikp.elodz.edu.pl::34305675-a844-4679-a0cc-e59c76cfb0b4" providerId="AD" clId="Web-{B7B26035-CC23-40AD-A901-2FA3F2A32B94}" dt="2019-01-20T18:49:27.729" v="159" actId="14100"/>
          <ac:picMkLst>
            <pc:docMk/>
            <pc:sldMk cId="1130509526" sldId="274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pl/service/terms/#usag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9698" y="2514600"/>
            <a:ext cx="9144000" cy="1385893"/>
          </a:xfrm>
        </p:spPr>
        <p:txBody>
          <a:bodyPr>
            <a:normAutofit/>
          </a:bodyPr>
          <a:lstStyle/>
          <a:p>
            <a:r>
              <a:rPr lang="pl-PL" b="1" dirty="0"/>
              <a:t>Platforma </a:t>
            </a:r>
            <a:r>
              <a:rPr lang="pl-PL" b="1" dirty="0" err="1"/>
              <a:t>LearningApps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Moduły dostępne na platformie </a:t>
            </a:r>
            <a:r>
              <a:rPr lang="pl-PL" b="1" dirty="0" err="1"/>
              <a:t>LearningApps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570428"/>
            <a:ext cx="4746840" cy="2555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/>
          <p:nvPr/>
        </p:nvPicPr>
        <p:blipFill>
          <a:blip r:embed="rId3"/>
          <a:stretch>
            <a:fillRect/>
          </a:stretch>
        </p:blipFill>
        <p:spPr>
          <a:xfrm>
            <a:off x="6206603" y="2570428"/>
            <a:ext cx="5147197" cy="2575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53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Katalog dodatkowych narzędzi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06572"/>
            <a:ext cx="10515600" cy="391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Poza podstawowymi modułami dostępne są również dodatkowe narzędzia, które sprawdzą się w pracy zespołowej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00162" y="3208903"/>
            <a:ext cx="9591675" cy="1766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00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zależności od wyboru modułu ćwiczenia interaktywnego użytkownik będzie wypełniał inny szablon modułu. Pomimo, że szablony różnią się, mają takie same elementy, których ich wypełnianie jest intuicyjne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proste.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45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20845"/>
            <a:ext cx="10515600" cy="391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Wybór modułu ćwiczenia powoduje uruchomienie przykładowych ćwiczeń wykonanych w tym module.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459480" y="2914433"/>
            <a:ext cx="5273040" cy="2889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3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 wybraniu przycisku </a:t>
            </a:r>
            <a:r>
              <a:rPr lang="pl-PL" b="1" i="1" dirty="0"/>
              <a:t>utwórz nową aplikacje</a:t>
            </a:r>
            <a:r>
              <a:rPr lang="pl-PL" dirty="0"/>
              <a:t> użytkownik przechodzi do tworzenia nowego ćwiczenia.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03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49420"/>
            <a:ext cx="10515600" cy="39116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szablonie ćwiczenia interaktywnego należy wypełnić, w zależności od wybranego modułu, następujące elementy:</a:t>
            </a:r>
          </a:p>
          <a:p>
            <a:pPr>
              <a:lnSpc>
                <a:spcPct val="120000"/>
              </a:lnSpc>
            </a:pPr>
            <a:r>
              <a:rPr lang="pl-PL" b="1" i="1" dirty="0"/>
              <a:t>Nazwa aplikacji</a:t>
            </a:r>
            <a:r>
              <a:rPr lang="pl-PL" dirty="0"/>
              <a:t> – nazwa ćwiczenia.</a:t>
            </a:r>
          </a:p>
          <a:p>
            <a:pPr>
              <a:lnSpc>
                <a:spcPct val="120000"/>
              </a:lnSpc>
            </a:pPr>
            <a:r>
              <a:rPr lang="pl-PL" b="1" i="1" dirty="0"/>
              <a:t>Opis polecenia</a:t>
            </a:r>
            <a:r>
              <a:rPr lang="pl-PL" dirty="0"/>
              <a:t> – instrukcja dla ucznia.</a:t>
            </a:r>
          </a:p>
          <a:p>
            <a:pPr algn="just">
              <a:lnSpc>
                <a:spcPct val="120000"/>
              </a:lnSpc>
            </a:pPr>
            <a:r>
              <a:rPr lang="pl-PL" b="1" i="1" dirty="0"/>
              <a:t>Tło</a:t>
            </a:r>
            <a:r>
              <a:rPr lang="pl-PL" dirty="0"/>
              <a:t> – (występuje w niektórych modułach) obraz lub film, który będzie tłem do ćwiczenia.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Następnie należy wypełnić szablon odpowiednią treścią do ćwiczenia.</a:t>
            </a:r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45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Niniejszy opis przedstawia sposób tworzenia nowego ćwiczenia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wykorzystaniem szablonu do modułu </a:t>
            </a:r>
            <a:r>
              <a:rPr lang="pl-PL" i="1" dirty="0"/>
              <a:t>Odsłoń obrazek</a:t>
            </a:r>
            <a:r>
              <a:rPr lang="pl-PL" dirty="0"/>
              <a:t>. Zadanie będzie polegało na odkrywaniu obrazu lub filmu poprzez przyporządkowanie tytułów filmów do ich reżyserów. Po poprawnym wykonaniu zadania odsłonięty zostanie kadr filmu, który można obejrzeć.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59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Szablon dla wybranego modułu wygląda następująco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52704" y="2374640"/>
            <a:ext cx="4486592" cy="3386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56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Zasada wyboru grafiki do ćwiczeń jest taka sama we wszystkich modułach. Po wybraniu polecenia </a:t>
            </a:r>
            <a:r>
              <a:rPr lang="pl-PL" i="1" dirty="0"/>
              <a:t>Obraz</a:t>
            </a:r>
            <a:r>
              <a:rPr lang="pl-PL" dirty="0"/>
              <a:t> uruchamia się okno źródła obrazu: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wyszukanie obrazu z archiwum Wikipedii,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wstawienie obrazu z adresu strony internetowej,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wstawienie obrazu z zasobów dysku lokalnego,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wybranie obrazu z ostatnio wykorzystywanych.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826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77636" y="2099191"/>
            <a:ext cx="6836728" cy="3618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3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4489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LearningApps.org jest darmową platformą internetową wspierającą uczenie się i nauczanie. Platforma przeznaczona jest do tworzenia interaktywnych ćwiczeń, gier i zabaw edukacyjnych m.in. quizy wielokrotnego wyboru, puzzle, gry </a:t>
            </a:r>
            <a:r>
              <a:rPr lang="pl-PL" dirty="0" err="1"/>
              <a:t>memory</a:t>
            </a:r>
            <a:r>
              <a:rPr lang="pl-PL" dirty="0"/>
              <a:t>, osie czasu, krzyżówki, teksty z lukami i wiele innych.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0860"/>
            <a:ext cx="10515600" cy="391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Podczas wybierania obrazów należy pamiętać o zachowaniu praw autorskich. Po wybraniu wstawiania obrazu z archiwum Wikipedii należy sprawdzić źródło wstawiania.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01757" y="3427257"/>
            <a:ext cx="4388485" cy="2348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98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77996"/>
            <a:ext cx="10515600" cy="391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wypadku tego obrazu po sprawdzeniu źródła użytkownik zostanie przekierowany na stronę, gdzie dowie się, że autor udostępnił zdjęcie na licencji CC0 Creative </a:t>
            </a:r>
            <a:r>
              <a:rPr lang="pl-PL" dirty="0" err="1"/>
              <a:t>Commons</a:t>
            </a:r>
            <a:r>
              <a:rPr lang="pl-PL" dirty="0"/>
              <a:t>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75734" y="3425093"/>
            <a:ext cx="4240531" cy="2378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584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Najbezpieczniej jest korzystać ze swoich autorskich zdjęć i rysunków, lub wybierać te, które są udostępnione w sieci na licencji </a:t>
            </a:r>
            <a:r>
              <a:rPr lang="pl-PL" u="sng" dirty="0">
                <a:hlinkClick r:id="rId2"/>
              </a:rPr>
              <a:t>CC0 Creative </a:t>
            </a:r>
            <a:r>
              <a:rPr lang="pl-PL" u="sng" dirty="0" err="1">
                <a:hlinkClick r:id="rId2"/>
              </a:rPr>
              <a:t>Commons</a:t>
            </a:r>
            <a:r>
              <a:rPr lang="pl-PL" dirty="0"/>
              <a:t>. Wybór obrazu należy zatwierdzić przyciskiem </a:t>
            </a:r>
            <a:r>
              <a:rPr lang="pl-PL" b="1" i="1" dirty="0"/>
              <a:t>używać.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dirty="0" smtClean="0"/>
              <a:t>Po </a:t>
            </a:r>
            <a:r>
              <a:rPr lang="pl-PL" dirty="0"/>
              <a:t>wybraniu obrazu można go edytować. Zakładka </a:t>
            </a:r>
            <a:r>
              <a:rPr lang="pl-PL" i="1" dirty="0"/>
              <a:t>Wielkość</a:t>
            </a:r>
            <a:r>
              <a:rPr lang="pl-PL" dirty="0"/>
              <a:t> informuje o rozmiarze obrazu natomiast zakładka </a:t>
            </a:r>
            <a:r>
              <a:rPr lang="pl-PL" i="1" dirty="0"/>
              <a:t>Edytuj</a:t>
            </a:r>
            <a:r>
              <a:rPr lang="pl-PL" dirty="0"/>
              <a:t> umożliwia jego edycję.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2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15100" y="2444750"/>
            <a:ext cx="5961800" cy="3153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235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Zasady wstawiania filmu są podobne do zasad obowiązujących podczas wstawiania obrazów. Po wybraniu </a:t>
            </a:r>
            <a:r>
              <a:rPr lang="pl-PL" i="1" dirty="0"/>
              <a:t>Film</a:t>
            </a:r>
            <a:r>
              <a:rPr lang="pl-PL" dirty="0"/>
              <a:t> użytkownik może wybrać źródło wstawiania: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wyszukanie filmu z archiwum </a:t>
            </a:r>
            <a:r>
              <a:rPr lang="pl-PL" dirty="0" err="1"/>
              <a:t>youtube</a:t>
            </a:r>
            <a:r>
              <a:rPr lang="pl-PL" dirty="0"/>
              <a:t>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wstawienie filmu z adresu </a:t>
            </a:r>
            <a:r>
              <a:rPr lang="pl-PL" dirty="0" err="1"/>
              <a:t>youtube</a:t>
            </a:r>
            <a:r>
              <a:rPr lang="pl-PL" dirty="0"/>
              <a:t>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wstawienie filmu z zasobów dysku lokalnego,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wybranie filmu z ostatnio wykorzystywanych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54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69297" y="2105145"/>
            <a:ext cx="5653405" cy="3485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94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92285"/>
            <a:ext cx="10515600" cy="391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Zakładka czas umożliwia szczegółowe ustawienie czasu odtwarzania filmu, natomiast zakładka głośność wyłączenie lub włączenie dźwięku.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99297" y="2933686"/>
            <a:ext cx="4393406" cy="2870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179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 wybraniu filmu (lub obrazu), który będzie odkrywany użytkownik wypełnia szablon modułu treścią ćwiczenia.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03319" y="2997481"/>
            <a:ext cx="4785361" cy="2692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730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ćwiczeniu wykorzystano nazwiska czterech polskich reżyserów, każdy z nich stanowi osobną grupę. Dla każdego reżysera wybrano po cztery filmy –są to elementy dla każdej grupy. Wypełnianie szablonu wygląda następująco: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84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477788" y="2161698"/>
            <a:ext cx="5236423" cy="3372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98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82" y="1057278"/>
            <a:ext cx="9501835" cy="467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695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35132"/>
            <a:ext cx="10515600" cy="391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Ostatnia część to szablonu to wybranie opcji wyglądu ćwiczenia. Dla różnych modułów elementy te będą różne. W przypadku opisywanego modułu użytkownik może wybrać rozmiar kart zasłaniających obraz.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3369310"/>
            <a:ext cx="3686175" cy="2434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734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We wszystkich modułach ćwiczeń interaktywnych jest miejsce na informację zwrotną dla ucznia oraz pomoc w postaci podpowiedzi lub wskazówek naprowadzających ucznia na właściwy tok rozumowania. Edycję ćwiczenia należy zakończyć przyciskiem </a:t>
            </a:r>
            <a:r>
              <a:rPr lang="pl-PL" b="1" i="1" dirty="0"/>
              <a:t>Zobacz podgląd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i </a:t>
            </a:r>
            <a:r>
              <a:rPr lang="pl-PL" b="1" i="1" dirty="0"/>
              <a:t>zakończ.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052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87445" y="2019549"/>
            <a:ext cx="4817110" cy="3657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323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zasadzie ćwiczenie jest gotowe do użytku. Na razie to tylko prywatna aplikacja, ale każdy, kto otrzyma do niej link może ją używać. W razie potrzeby zawsze można wrócić do edycji i dokonać modyfikacji. Wybór przycisku </a:t>
            </a:r>
            <a:r>
              <a:rPr lang="pl-PL" i="1" dirty="0"/>
              <a:t>publiczna aplikacja</a:t>
            </a:r>
            <a:r>
              <a:rPr lang="pl-PL" dirty="0"/>
              <a:t> spowoduje dodanie utworzonego ćwiczenia do aplikacji publicznych. W tym celu należy wypełnić tabelę wybierając odpowiednie kategorie tematyczne i poziom edukacyjny.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106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11659" y="2009943"/>
            <a:ext cx="5968682" cy="3793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047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Zatwierdzając wybór przyciskiem </a:t>
            </a:r>
            <a:r>
              <a:rPr lang="pl-PL" i="1" dirty="0"/>
              <a:t>Prześlij formularz</a:t>
            </a:r>
            <a:r>
              <a:rPr lang="pl-PL" dirty="0"/>
              <a:t> użytkownik jednocześnie akceptuje warunki korzystania z platformy LearningApps.org. Ponownie pojawia się okno z gotową aplikacją, jednak linki różnią się od poprzednich.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475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51091" y="1899517"/>
            <a:ext cx="4889817" cy="3840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088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moduł - Odsłoń obrazek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Dostęp do utworzonej aplikacji uczniowie będę poprzez link w formie adresu internetowego lub kodu QR, za pomocą, którego można uruchomić aplikację na urządzeniu mobilnym. Pod ćwiczeniem znajduje się również kod </a:t>
            </a:r>
            <a:r>
              <a:rPr lang="pl-PL" dirty="0" err="1"/>
              <a:t>embed</a:t>
            </a:r>
            <a:r>
              <a:rPr lang="pl-PL" dirty="0"/>
              <a:t>, który po wklejeniu do kodu strony internetowej (np. szkolnej strony internetowej) wyświetli utworzone ćwiczenie na tej stronie. Dostęp do swoich aplikacji użytkownik ma po zalogowaniu się na swoje konto.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42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20795"/>
            <a:ext cx="10515600" cy="391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Obecnie na platformie znajduje się ponad 4 miliony różnych ćwiczeń interaktywnych podzielonych m.in. na kategorie przedmiotowe, poziom edukacyjny itd.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70697" y="3203226"/>
            <a:ext cx="8650605" cy="1929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07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Zaletą Learning </a:t>
            </a:r>
            <a:r>
              <a:rPr lang="pl-PL" dirty="0" err="1"/>
              <a:t>Apps</a:t>
            </a:r>
            <a:r>
              <a:rPr lang="pl-PL" dirty="0"/>
              <a:t> jest nieograniczony i bezpłatny do niej dostęp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możliwość bezpośredniego wykorzystania poszczególnych modułów bezpośrednio z poziomu </a:t>
            </a:r>
            <a:r>
              <a:rPr lang="pl-PL" dirty="0" err="1"/>
              <a:t>internetu</a:t>
            </a:r>
            <a:r>
              <a:rPr lang="pl-PL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Każdy nauczyciel może skorzystać z zasobów platformy wybierając interesujące ćwiczenia dla swoich uczniów. Do tworzenia nowych ćwiczeń konieczne jest posiadanie na platformie swojego konta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37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Tworzenie nowego ćwiczenia:</a:t>
            </a:r>
            <a:endParaRPr lang="pl-PL" dirty="0"/>
          </a:p>
          <a:p>
            <a:pPr lvl="0"/>
            <a:r>
              <a:rPr lang="pl-PL" dirty="0"/>
              <a:t>Pomysł na ćwiczenie</a:t>
            </a:r>
          </a:p>
          <a:p>
            <a:pPr lvl="0"/>
            <a:r>
              <a:rPr lang="pl-PL" dirty="0"/>
              <a:t>Wybór modułu ćwiczenia</a:t>
            </a:r>
          </a:p>
          <a:p>
            <a:pPr lvl="0"/>
            <a:r>
              <a:rPr lang="pl-PL" dirty="0"/>
              <a:t>Wypełnienie szablonu modułu treścią</a:t>
            </a:r>
          </a:p>
          <a:p>
            <a:pPr lvl="0"/>
            <a:r>
              <a:rPr lang="pl-PL" dirty="0"/>
              <a:t>Zapisanie ćwiczenia</a:t>
            </a:r>
          </a:p>
          <a:p>
            <a:pPr lvl="0"/>
            <a:r>
              <a:rPr lang="pl-PL" dirty="0"/>
              <a:t>Udostępnienie ćwiczenia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05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Schemat idei platformy </a:t>
            </a:r>
            <a:r>
              <a:rPr lang="pl-PL" b="1" dirty="0" err="1"/>
              <a:t>LearningApps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770890" y="2426973"/>
            <a:ext cx="10582910" cy="2847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61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u="sng" dirty="0"/>
              <a:t>Wybór modułu ćwiczenia</a:t>
            </a:r>
            <a:endParaRPr lang="pl-PL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Na platformie dostępnych jest 19 różnych modułów do wykonania ćwiczeń interaktywnych.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29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Szablony dostępne na platformie </a:t>
            </a:r>
            <a:r>
              <a:rPr lang="pl-PL" b="1" dirty="0" err="1"/>
              <a:t>LearningApps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Tworzenie nowego ćwiczenia rozpoczyna się od wybrania szablonu,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dostępnych modułów interaktywnych na platformie zgodnie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powyższym schematem.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2218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823</Words>
  <Application>Microsoft Office PowerPoint</Application>
  <PresentationFormat>Panoramiczny</PresentationFormat>
  <Paragraphs>72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Motyw pakietu Office</vt:lpstr>
      <vt:lpstr>Platforma LearningApps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Schemat idei platformy LearningApps</vt:lpstr>
      <vt:lpstr>Prezentacja programu PowerPoint</vt:lpstr>
      <vt:lpstr>Szablony dostępne na platformie LearningApps</vt:lpstr>
      <vt:lpstr>Moduły dostępne na platformie LearningApps</vt:lpstr>
      <vt:lpstr>Katalog dodatkowych narzędzi</vt:lpstr>
      <vt:lpstr>Prezentacja programu PowerPoint</vt:lpstr>
      <vt:lpstr>Prezentacja programu PowerPoint</vt:lpstr>
      <vt:lpstr>Prezentacja programu PowerPoint</vt:lpstr>
      <vt:lpstr>Prezentacja programu PowerPoint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  <vt:lpstr>Przykładowy moduł - Odsłoń obrazek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153</cp:revision>
  <dcterms:created xsi:type="dcterms:W3CDTF">2018-12-02T13:14:09Z</dcterms:created>
  <dcterms:modified xsi:type="dcterms:W3CDTF">2019-01-20T22:17:34Z</dcterms:modified>
</cp:coreProperties>
</file>